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9" r:id="rId2"/>
    <p:sldId id="279" r:id="rId3"/>
    <p:sldId id="261" r:id="rId4"/>
    <p:sldId id="277" r:id="rId5"/>
    <p:sldId id="275" r:id="rId6"/>
    <p:sldId id="271" r:id="rId7"/>
    <p:sldId id="270" r:id="rId8"/>
    <p:sldId id="260" r:id="rId9"/>
    <p:sldId id="263" r:id="rId10"/>
    <p:sldId id="264" r:id="rId11"/>
    <p:sldId id="265" r:id="rId12"/>
    <p:sldId id="274" r:id="rId13"/>
    <p:sldId id="273" r:id="rId14"/>
    <p:sldId id="267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F2526-1CBE-4303-A6B9-00D6FF4BE53A}" type="doc">
      <dgm:prSet loTypeId="urn:microsoft.com/office/officeart/2005/8/layout/radial3" loCatId="cycle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ZA"/>
        </a:p>
      </dgm:t>
    </dgm:pt>
    <dgm:pt modelId="{99611A12-C3FA-4C1E-A507-D30FFA7D4102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ZA" b="1" dirty="0" smtClean="0">
              <a:solidFill>
                <a:schemeClr val="bg2"/>
              </a:solidFill>
            </a:rPr>
            <a:t>Private </a:t>
          </a:r>
          <a:r>
            <a:rPr lang="en-ZA" b="1" dirty="0" smtClean="0">
              <a:solidFill>
                <a:schemeClr val="bg2"/>
              </a:solidFill>
            </a:rPr>
            <a:t>sector </a:t>
          </a:r>
          <a:r>
            <a:rPr lang="en-ZA" b="1" dirty="0" smtClean="0">
              <a:solidFill>
                <a:schemeClr val="bg2"/>
              </a:solidFill>
            </a:rPr>
            <a:t>(everyone working outside </a:t>
          </a:r>
          <a:r>
            <a:rPr lang="en-ZA" b="1" dirty="0" smtClean="0">
              <a:solidFill>
                <a:schemeClr val="bg2"/>
              </a:solidFill>
            </a:rPr>
            <a:t>the </a:t>
          </a:r>
          <a:r>
            <a:rPr lang="en-ZA" b="1" dirty="0" smtClean="0">
              <a:solidFill>
                <a:schemeClr val="bg2"/>
              </a:solidFill>
            </a:rPr>
            <a:t>public sector)</a:t>
          </a:r>
          <a:endParaRPr lang="en-ZA" b="1" dirty="0">
            <a:solidFill>
              <a:schemeClr val="bg2"/>
            </a:solidFill>
          </a:endParaRPr>
        </a:p>
      </dgm:t>
    </dgm:pt>
    <dgm:pt modelId="{5F2FB2BC-F242-4084-9AE0-40613BB33B46}" type="parTrans" cxnId="{621BBB0F-C635-4F98-B9DF-36072C5E621D}">
      <dgm:prSet/>
      <dgm:spPr/>
      <dgm:t>
        <a:bodyPr/>
        <a:lstStyle/>
        <a:p>
          <a:endParaRPr lang="en-ZA"/>
        </a:p>
      </dgm:t>
    </dgm:pt>
    <dgm:pt modelId="{B8735408-3B0A-43F3-853F-82D8C720CD1B}" type="sibTrans" cxnId="{621BBB0F-C635-4F98-B9DF-36072C5E621D}">
      <dgm:prSet/>
      <dgm:spPr/>
      <dgm:t>
        <a:bodyPr/>
        <a:lstStyle/>
        <a:p>
          <a:endParaRPr lang="en-ZA"/>
        </a:p>
      </dgm:t>
    </dgm:pt>
    <dgm:pt modelId="{7FA992F4-E734-4EF9-BFB8-D8418EB71270}">
      <dgm:prSet phldrT="[Text]"/>
      <dgm:spPr>
        <a:solidFill>
          <a:schemeClr val="accent5">
            <a:lumMod val="50000"/>
            <a:lumOff val="50000"/>
            <a:alpha val="60000"/>
          </a:schemeClr>
        </a:solidFill>
      </dgm:spPr>
      <dgm:t>
        <a:bodyPr/>
        <a:lstStyle/>
        <a:p>
          <a:r>
            <a:rPr lang="en-ZA" b="1" dirty="0" smtClean="0"/>
            <a:t>Individuals working for themselves or business companies</a:t>
          </a:r>
          <a:endParaRPr lang="en-ZA" b="1" dirty="0"/>
        </a:p>
      </dgm:t>
    </dgm:pt>
    <dgm:pt modelId="{0E469A11-0309-43E2-96C8-CDB41327230D}" type="parTrans" cxnId="{9E3C1516-164A-464D-A7C9-AF272B0FF2A5}">
      <dgm:prSet/>
      <dgm:spPr/>
      <dgm:t>
        <a:bodyPr/>
        <a:lstStyle/>
        <a:p>
          <a:endParaRPr lang="en-ZA"/>
        </a:p>
      </dgm:t>
    </dgm:pt>
    <dgm:pt modelId="{042CF219-F4AD-40F1-98EC-A409544472F4}" type="sibTrans" cxnId="{9E3C1516-164A-464D-A7C9-AF272B0FF2A5}">
      <dgm:prSet/>
      <dgm:spPr/>
      <dgm:t>
        <a:bodyPr/>
        <a:lstStyle/>
        <a:p>
          <a:endParaRPr lang="en-ZA"/>
        </a:p>
      </dgm:t>
    </dgm:pt>
    <dgm:pt modelId="{B195148A-E5CD-4347-826B-8C7E4B168F9B}">
      <dgm:prSet phldrT="[Text]"/>
      <dgm:spPr/>
      <dgm:t>
        <a:bodyPr/>
        <a:lstStyle/>
        <a:p>
          <a:r>
            <a:rPr lang="en-ZA" b="1" dirty="0" smtClean="0"/>
            <a:t>Companies or businesses</a:t>
          </a:r>
          <a:endParaRPr lang="en-ZA" b="1" dirty="0"/>
        </a:p>
      </dgm:t>
    </dgm:pt>
    <dgm:pt modelId="{C152FEF6-D14D-4D69-9871-367A9BE960CB}" type="parTrans" cxnId="{7DF29EF4-7DCB-43F0-8017-3452E166E99B}">
      <dgm:prSet/>
      <dgm:spPr/>
      <dgm:t>
        <a:bodyPr/>
        <a:lstStyle/>
        <a:p>
          <a:endParaRPr lang="en-ZA"/>
        </a:p>
      </dgm:t>
    </dgm:pt>
    <dgm:pt modelId="{1A13E670-D7E9-4D70-B82A-DEC733CBADC4}" type="sibTrans" cxnId="{7DF29EF4-7DCB-43F0-8017-3452E166E99B}">
      <dgm:prSet/>
      <dgm:spPr/>
      <dgm:t>
        <a:bodyPr/>
        <a:lstStyle/>
        <a:p>
          <a:endParaRPr lang="en-ZA"/>
        </a:p>
      </dgm:t>
    </dgm:pt>
    <dgm:pt modelId="{ADE2CF10-37B5-434E-9E97-5362E154DF19}">
      <dgm:prSet phldrT="[Text]"/>
      <dgm:spPr>
        <a:solidFill>
          <a:schemeClr val="bg1">
            <a:alpha val="80000"/>
          </a:schemeClr>
        </a:solidFill>
      </dgm:spPr>
      <dgm:t>
        <a:bodyPr/>
        <a:lstStyle/>
        <a:p>
          <a:r>
            <a:rPr lang="en-ZA" b="1" dirty="0" smtClean="0"/>
            <a:t>Civil society organisations (NGOs and community based </a:t>
          </a:r>
          <a:r>
            <a:rPr lang="en-ZA" b="1" dirty="0" smtClean="0"/>
            <a:t>organisations) </a:t>
          </a:r>
          <a:endParaRPr lang="en-ZA" b="1" dirty="0"/>
        </a:p>
      </dgm:t>
    </dgm:pt>
    <dgm:pt modelId="{1E4CE7A4-37CE-4F0B-A556-2C2C545A0CA3}" type="parTrans" cxnId="{930DD307-8B45-4CF5-9005-7BC68E882806}">
      <dgm:prSet/>
      <dgm:spPr/>
      <dgm:t>
        <a:bodyPr/>
        <a:lstStyle/>
        <a:p>
          <a:endParaRPr lang="en-ZA"/>
        </a:p>
      </dgm:t>
    </dgm:pt>
    <dgm:pt modelId="{EE86F5A5-8155-41F5-967B-CE7E4DB290CC}" type="sibTrans" cxnId="{930DD307-8B45-4CF5-9005-7BC68E882806}">
      <dgm:prSet/>
      <dgm:spPr/>
      <dgm:t>
        <a:bodyPr/>
        <a:lstStyle/>
        <a:p>
          <a:endParaRPr lang="en-ZA"/>
        </a:p>
      </dgm:t>
    </dgm:pt>
    <dgm:pt modelId="{931AFF7A-630A-4D90-A7DA-3BEACD4A3C66}">
      <dgm:prSet/>
      <dgm:spPr/>
      <dgm:t>
        <a:bodyPr/>
        <a:lstStyle/>
        <a:p>
          <a:endParaRPr lang="en-ZA"/>
        </a:p>
      </dgm:t>
    </dgm:pt>
    <dgm:pt modelId="{EFBA9B43-1590-4F8D-9EBB-A381FA1A4EF5}" type="parTrans" cxnId="{AA5F35DF-AA59-4DC8-A73F-86B5D58C2E37}">
      <dgm:prSet/>
      <dgm:spPr/>
      <dgm:t>
        <a:bodyPr/>
        <a:lstStyle/>
        <a:p>
          <a:endParaRPr lang="en-ZA"/>
        </a:p>
      </dgm:t>
    </dgm:pt>
    <dgm:pt modelId="{534878B1-8E0B-44FF-9908-7B8F0BA73542}" type="sibTrans" cxnId="{AA5F35DF-AA59-4DC8-A73F-86B5D58C2E37}">
      <dgm:prSet/>
      <dgm:spPr/>
      <dgm:t>
        <a:bodyPr/>
        <a:lstStyle/>
        <a:p>
          <a:endParaRPr lang="en-ZA"/>
        </a:p>
      </dgm:t>
    </dgm:pt>
    <dgm:pt modelId="{4252629C-5349-4360-BAA4-FF2E5A705E95}">
      <dgm:prSet/>
      <dgm:spPr/>
      <dgm:t>
        <a:bodyPr/>
        <a:lstStyle/>
        <a:p>
          <a:endParaRPr lang="en-ZA" b="1" dirty="0"/>
        </a:p>
      </dgm:t>
    </dgm:pt>
    <dgm:pt modelId="{4D6F96CB-C149-4F8E-8B07-8E36420BD33C}" type="parTrans" cxnId="{AA5478AF-E289-44BC-9B81-0251BBF22757}">
      <dgm:prSet/>
      <dgm:spPr/>
      <dgm:t>
        <a:bodyPr/>
        <a:lstStyle/>
        <a:p>
          <a:endParaRPr lang="en-ZA"/>
        </a:p>
      </dgm:t>
    </dgm:pt>
    <dgm:pt modelId="{627EE62C-1224-49BC-995C-BE308A013DDC}" type="sibTrans" cxnId="{AA5478AF-E289-44BC-9B81-0251BBF22757}">
      <dgm:prSet/>
      <dgm:spPr/>
      <dgm:t>
        <a:bodyPr/>
        <a:lstStyle/>
        <a:p>
          <a:endParaRPr lang="en-ZA"/>
        </a:p>
      </dgm:t>
    </dgm:pt>
    <dgm:pt modelId="{5328F1BF-5ADC-4A21-B729-9CA329620817}">
      <dgm:prSet/>
      <dgm:spPr/>
      <dgm:t>
        <a:bodyPr/>
        <a:lstStyle/>
        <a:p>
          <a:endParaRPr lang="en-ZA"/>
        </a:p>
      </dgm:t>
    </dgm:pt>
    <dgm:pt modelId="{7737F820-074A-4197-B68C-B251B90A9DBA}" type="parTrans" cxnId="{FC861230-6135-4C9C-948B-5C8004B5BEBC}">
      <dgm:prSet/>
      <dgm:spPr/>
      <dgm:t>
        <a:bodyPr/>
        <a:lstStyle/>
        <a:p>
          <a:endParaRPr lang="en-ZA"/>
        </a:p>
      </dgm:t>
    </dgm:pt>
    <dgm:pt modelId="{40813CB8-A02E-4E77-96CD-E7D53010DF1B}" type="sibTrans" cxnId="{FC861230-6135-4C9C-948B-5C8004B5BEBC}">
      <dgm:prSet/>
      <dgm:spPr/>
      <dgm:t>
        <a:bodyPr/>
        <a:lstStyle/>
        <a:p>
          <a:endParaRPr lang="en-ZA"/>
        </a:p>
      </dgm:t>
    </dgm:pt>
    <dgm:pt modelId="{C9894212-69BF-4E96-BC7C-A61D1BFF5CF4}">
      <dgm:prSet/>
      <dgm:spPr/>
      <dgm:t>
        <a:bodyPr/>
        <a:lstStyle/>
        <a:p>
          <a:endParaRPr lang="en-ZA"/>
        </a:p>
      </dgm:t>
    </dgm:pt>
    <dgm:pt modelId="{58F2B85C-B005-47DF-A34C-C39542672645}" type="parTrans" cxnId="{E5FBD582-B115-4BAF-9FEA-A87F9A312DB2}">
      <dgm:prSet/>
      <dgm:spPr/>
      <dgm:t>
        <a:bodyPr/>
        <a:lstStyle/>
        <a:p>
          <a:endParaRPr lang="en-ZA"/>
        </a:p>
      </dgm:t>
    </dgm:pt>
    <dgm:pt modelId="{5BDFDAD9-55FC-4EDB-BBE3-BFD0A8E03446}" type="sibTrans" cxnId="{E5FBD582-B115-4BAF-9FEA-A87F9A312DB2}">
      <dgm:prSet/>
      <dgm:spPr/>
      <dgm:t>
        <a:bodyPr/>
        <a:lstStyle/>
        <a:p>
          <a:endParaRPr lang="en-ZA"/>
        </a:p>
      </dgm:t>
    </dgm:pt>
    <dgm:pt modelId="{D710C7F2-EE56-4F47-BDB3-BFE03BE0CD63}" type="pres">
      <dgm:prSet presAssocID="{8CDF2526-1CBE-4303-A6B9-00D6FF4BE5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9BF3A13-9E4A-411C-A948-DCD7A816DE8E}" type="pres">
      <dgm:prSet presAssocID="{8CDF2526-1CBE-4303-A6B9-00D6FF4BE53A}" presName="radial" presStyleCnt="0">
        <dgm:presLayoutVars>
          <dgm:animLvl val="ctr"/>
        </dgm:presLayoutVars>
      </dgm:prSet>
      <dgm:spPr/>
    </dgm:pt>
    <dgm:pt modelId="{CE68E323-6F34-4959-8C93-DF0138047D0C}" type="pres">
      <dgm:prSet presAssocID="{99611A12-C3FA-4C1E-A507-D30FFA7D4102}" presName="centerShape" presStyleLbl="vennNode1" presStyleIdx="0" presStyleCnt="4" custScaleX="78185" custScaleY="79256" custLinFactNeighborX="-59686" custLinFactNeighborY="-46249"/>
      <dgm:spPr/>
      <dgm:t>
        <a:bodyPr/>
        <a:lstStyle/>
        <a:p>
          <a:endParaRPr lang="en-ZA"/>
        </a:p>
      </dgm:t>
    </dgm:pt>
    <dgm:pt modelId="{C37514C4-C89F-476B-85C9-2B0AC31B32B5}" type="pres">
      <dgm:prSet presAssocID="{7FA992F4-E734-4EF9-BFB8-D8418EB71270}" presName="node" presStyleLbl="vennNode1" presStyleIdx="1" presStyleCnt="4" custRadScaleRad="76072" custRadScaleInc="2536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B3E4368-E794-4C63-9BBE-EBF4F05194AD}" type="pres">
      <dgm:prSet presAssocID="{B195148A-E5CD-4347-826B-8C7E4B168F9B}" presName="node" presStyleLbl="vennNode1" presStyleIdx="2" presStyleCnt="4" custRadScaleRad="136353" custRadScaleInc="-6102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51CACA-5B11-490F-894B-E214B6091F0E}" type="pres">
      <dgm:prSet presAssocID="{ADE2CF10-37B5-434E-9E97-5362E154DF19}" presName="node" presStyleLbl="vennNode1" presStyleIdx="3" presStyleCnt="4" custRadScaleRad="92418" custRadScaleInc="8629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0987BC7-CF92-4500-AA56-0D32C4EC23AE}" type="presOf" srcId="{7FA992F4-E734-4EF9-BFB8-D8418EB71270}" destId="{C37514C4-C89F-476B-85C9-2B0AC31B32B5}" srcOrd="0" destOrd="0" presId="urn:microsoft.com/office/officeart/2005/8/layout/radial3"/>
    <dgm:cxn modelId="{7A9F18DC-667E-49C4-BD85-9DE5BEB00DB5}" type="presOf" srcId="{B195148A-E5CD-4347-826B-8C7E4B168F9B}" destId="{8B3E4368-E794-4C63-9BBE-EBF4F05194AD}" srcOrd="0" destOrd="0" presId="urn:microsoft.com/office/officeart/2005/8/layout/radial3"/>
    <dgm:cxn modelId="{930DD307-8B45-4CF5-9005-7BC68E882806}" srcId="{99611A12-C3FA-4C1E-A507-D30FFA7D4102}" destId="{ADE2CF10-37B5-434E-9E97-5362E154DF19}" srcOrd="2" destOrd="0" parTransId="{1E4CE7A4-37CE-4F0B-A556-2C2C545A0CA3}" sibTransId="{EE86F5A5-8155-41F5-967B-CE7E4DB290CC}"/>
    <dgm:cxn modelId="{2F5DCD27-DBA8-4D8A-BBFE-41C365F0C755}" type="presOf" srcId="{8CDF2526-1CBE-4303-A6B9-00D6FF4BE53A}" destId="{D710C7F2-EE56-4F47-BDB3-BFE03BE0CD63}" srcOrd="0" destOrd="0" presId="urn:microsoft.com/office/officeart/2005/8/layout/radial3"/>
    <dgm:cxn modelId="{4EDC1799-C6D0-4128-A62A-C862DB2813A1}" type="presOf" srcId="{ADE2CF10-37B5-434E-9E97-5362E154DF19}" destId="{1151CACA-5B11-490F-894B-E214B6091F0E}" srcOrd="0" destOrd="0" presId="urn:microsoft.com/office/officeart/2005/8/layout/radial3"/>
    <dgm:cxn modelId="{7DF29EF4-7DCB-43F0-8017-3452E166E99B}" srcId="{99611A12-C3FA-4C1E-A507-D30FFA7D4102}" destId="{B195148A-E5CD-4347-826B-8C7E4B168F9B}" srcOrd="1" destOrd="0" parTransId="{C152FEF6-D14D-4D69-9871-367A9BE960CB}" sibTransId="{1A13E670-D7E9-4D70-B82A-DEC733CBADC4}"/>
    <dgm:cxn modelId="{AA5478AF-E289-44BC-9B81-0251BBF22757}" srcId="{8CDF2526-1CBE-4303-A6B9-00D6FF4BE53A}" destId="{4252629C-5349-4360-BAA4-FF2E5A705E95}" srcOrd="4" destOrd="0" parTransId="{4D6F96CB-C149-4F8E-8B07-8E36420BD33C}" sibTransId="{627EE62C-1224-49BC-995C-BE308A013DDC}"/>
    <dgm:cxn modelId="{9E3C1516-164A-464D-A7C9-AF272B0FF2A5}" srcId="{99611A12-C3FA-4C1E-A507-D30FFA7D4102}" destId="{7FA992F4-E734-4EF9-BFB8-D8418EB71270}" srcOrd="0" destOrd="0" parTransId="{0E469A11-0309-43E2-96C8-CDB41327230D}" sibTransId="{042CF219-F4AD-40F1-98EC-A409544472F4}"/>
    <dgm:cxn modelId="{EC480E48-318B-4833-A94F-C8F1A128A6F2}" type="presOf" srcId="{99611A12-C3FA-4C1E-A507-D30FFA7D4102}" destId="{CE68E323-6F34-4959-8C93-DF0138047D0C}" srcOrd="0" destOrd="0" presId="urn:microsoft.com/office/officeart/2005/8/layout/radial3"/>
    <dgm:cxn modelId="{E5FBD582-B115-4BAF-9FEA-A87F9A312DB2}" srcId="{8CDF2526-1CBE-4303-A6B9-00D6FF4BE53A}" destId="{C9894212-69BF-4E96-BC7C-A61D1BFF5CF4}" srcOrd="2" destOrd="0" parTransId="{58F2B85C-B005-47DF-A34C-C39542672645}" sibTransId="{5BDFDAD9-55FC-4EDB-BBE3-BFD0A8E03446}"/>
    <dgm:cxn modelId="{FC861230-6135-4C9C-948B-5C8004B5BEBC}" srcId="{8CDF2526-1CBE-4303-A6B9-00D6FF4BE53A}" destId="{5328F1BF-5ADC-4A21-B729-9CA329620817}" srcOrd="1" destOrd="0" parTransId="{7737F820-074A-4197-B68C-B251B90A9DBA}" sibTransId="{40813CB8-A02E-4E77-96CD-E7D53010DF1B}"/>
    <dgm:cxn modelId="{621BBB0F-C635-4F98-B9DF-36072C5E621D}" srcId="{8CDF2526-1CBE-4303-A6B9-00D6FF4BE53A}" destId="{99611A12-C3FA-4C1E-A507-D30FFA7D4102}" srcOrd="0" destOrd="0" parTransId="{5F2FB2BC-F242-4084-9AE0-40613BB33B46}" sibTransId="{B8735408-3B0A-43F3-853F-82D8C720CD1B}"/>
    <dgm:cxn modelId="{AA5F35DF-AA59-4DC8-A73F-86B5D58C2E37}" srcId="{8CDF2526-1CBE-4303-A6B9-00D6FF4BE53A}" destId="{931AFF7A-630A-4D90-A7DA-3BEACD4A3C66}" srcOrd="3" destOrd="0" parTransId="{EFBA9B43-1590-4F8D-9EBB-A381FA1A4EF5}" sibTransId="{534878B1-8E0B-44FF-9908-7B8F0BA73542}"/>
    <dgm:cxn modelId="{8ED1C0D6-79FA-48B3-9ABB-6066E0665486}" type="presParOf" srcId="{D710C7F2-EE56-4F47-BDB3-BFE03BE0CD63}" destId="{19BF3A13-9E4A-411C-A948-DCD7A816DE8E}" srcOrd="0" destOrd="0" presId="urn:microsoft.com/office/officeart/2005/8/layout/radial3"/>
    <dgm:cxn modelId="{51017C9A-6A9E-41B1-8E06-5CE288FCF30B}" type="presParOf" srcId="{19BF3A13-9E4A-411C-A948-DCD7A816DE8E}" destId="{CE68E323-6F34-4959-8C93-DF0138047D0C}" srcOrd="0" destOrd="0" presId="urn:microsoft.com/office/officeart/2005/8/layout/radial3"/>
    <dgm:cxn modelId="{B893A6AE-47FC-410B-9D02-C525F410859C}" type="presParOf" srcId="{19BF3A13-9E4A-411C-A948-DCD7A816DE8E}" destId="{C37514C4-C89F-476B-85C9-2B0AC31B32B5}" srcOrd="1" destOrd="0" presId="urn:microsoft.com/office/officeart/2005/8/layout/radial3"/>
    <dgm:cxn modelId="{3613FA09-7C63-44A4-8A67-FB176DB1F317}" type="presParOf" srcId="{19BF3A13-9E4A-411C-A948-DCD7A816DE8E}" destId="{8B3E4368-E794-4C63-9BBE-EBF4F05194AD}" srcOrd="2" destOrd="0" presId="urn:microsoft.com/office/officeart/2005/8/layout/radial3"/>
    <dgm:cxn modelId="{8D1C97AA-864E-4655-859A-7461805F7652}" type="presParOf" srcId="{19BF3A13-9E4A-411C-A948-DCD7A816DE8E}" destId="{1151CACA-5B11-490F-894B-E214B6091F0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C9ABF-D1CC-41E7-B9A5-D5FE43D53AA8}" type="doc">
      <dgm:prSet loTypeId="urn:microsoft.com/office/officeart/2005/8/layout/architecture+Icon" loCatId="officeonlin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01E950A2-D3A3-49D5-94B7-B222F590D0C8}">
      <dgm:prSet phldrT="[Text]" custT="1"/>
      <dgm:spPr/>
      <dgm:t>
        <a:bodyPr/>
        <a:lstStyle/>
        <a:p>
          <a:r>
            <a:rPr lang="en-ZA" sz="1600" b="1" dirty="0" smtClean="0"/>
            <a:t>Offences involving contracts </a:t>
          </a:r>
          <a:endParaRPr lang="en-ZA" sz="1600" b="1" dirty="0"/>
        </a:p>
      </dgm:t>
    </dgm:pt>
    <dgm:pt modelId="{DF826A1F-634C-475D-A473-1E9C2C3FDE5F}" type="parTrans" cxnId="{7B6118DD-BA4E-4E7E-B2A6-9F4A6800C62A}">
      <dgm:prSet/>
      <dgm:spPr/>
      <dgm:t>
        <a:bodyPr/>
        <a:lstStyle/>
        <a:p>
          <a:endParaRPr lang="en-ZA"/>
        </a:p>
      </dgm:t>
    </dgm:pt>
    <dgm:pt modelId="{F8CD36E9-8068-4870-8AE3-60FA7050ACF6}" type="sibTrans" cxnId="{7B6118DD-BA4E-4E7E-B2A6-9F4A6800C62A}">
      <dgm:prSet/>
      <dgm:spPr/>
      <dgm:t>
        <a:bodyPr/>
        <a:lstStyle/>
        <a:p>
          <a:endParaRPr lang="en-ZA"/>
        </a:p>
      </dgm:t>
    </dgm:pt>
    <dgm:pt modelId="{BC56E18D-6923-4297-A9A0-0890D7E3BBE4}">
      <dgm:prSet phldrT="[Text]" custT="1"/>
      <dgm:spPr/>
      <dgm:t>
        <a:bodyPr/>
        <a:lstStyle/>
        <a:p>
          <a:r>
            <a:rPr lang="en-ZA" sz="1600" b="1" dirty="0" smtClean="0"/>
            <a:t>Offences involving a public official</a:t>
          </a:r>
          <a:endParaRPr lang="en-ZA" sz="1600" b="1" dirty="0"/>
        </a:p>
      </dgm:t>
    </dgm:pt>
    <dgm:pt modelId="{AFE3F2DC-56B4-4BD3-87C4-46CF1A75977A}" type="parTrans" cxnId="{40762607-0BB7-47EA-A992-E0A302279FF0}">
      <dgm:prSet/>
      <dgm:spPr/>
      <dgm:t>
        <a:bodyPr/>
        <a:lstStyle/>
        <a:p>
          <a:endParaRPr lang="en-ZA"/>
        </a:p>
      </dgm:t>
    </dgm:pt>
    <dgm:pt modelId="{9588EA74-2F9C-49B3-920C-7B3F12626585}" type="sibTrans" cxnId="{40762607-0BB7-47EA-A992-E0A302279FF0}">
      <dgm:prSet/>
      <dgm:spPr/>
      <dgm:t>
        <a:bodyPr/>
        <a:lstStyle/>
        <a:p>
          <a:endParaRPr lang="en-ZA"/>
        </a:p>
      </dgm:t>
    </dgm:pt>
    <dgm:pt modelId="{5F6448E1-C504-4BB1-8F69-AF4D9515F50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ZA" sz="1600" b="1" dirty="0" smtClean="0"/>
            <a:t>Offences that involve judges, magistrates, and </a:t>
          </a:r>
          <a:r>
            <a:rPr lang="en-ZA" sz="1600" b="1" dirty="0" smtClean="0"/>
            <a:t>witnesses </a:t>
          </a:r>
          <a:endParaRPr lang="en-ZA" sz="1600" b="1" dirty="0"/>
        </a:p>
      </dgm:t>
    </dgm:pt>
    <dgm:pt modelId="{995E8330-3289-4ACB-A7E3-10095914AF24}" type="parTrans" cxnId="{585BA7BC-B37B-4EC3-B772-9AFD4DC5AFDA}">
      <dgm:prSet/>
      <dgm:spPr/>
      <dgm:t>
        <a:bodyPr/>
        <a:lstStyle/>
        <a:p>
          <a:endParaRPr lang="en-ZA"/>
        </a:p>
      </dgm:t>
    </dgm:pt>
    <dgm:pt modelId="{23C22D7B-F0F9-4B3B-BAC5-9795182AE124}" type="sibTrans" cxnId="{585BA7BC-B37B-4EC3-B772-9AFD4DC5AFDA}">
      <dgm:prSet/>
      <dgm:spPr/>
      <dgm:t>
        <a:bodyPr/>
        <a:lstStyle/>
        <a:p>
          <a:endParaRPr lang="en-ZA"/>
        </a:p>
      </dgm:t>
    </dgm:pt>
    <dgm:pt modelId="{99781CAC-04B8-4231-BB91-0ACEEFF84787}">
      <dgm:prSet phldrT="[Text]" custT="1"/>
      <dgm:spPr/>
      <dgm:t>
        <a:bodyPr/>
        <a:lstStyle/>
        <a:p>
          <a:r>
            <a:rPr lang="en-ZA" sz="1600" b="1" dirty="0" smtClean="0"/>
            <a:t>Offences relating to sporting events </a:t>
          </a:r>
          <a:endParaRPr lang="en-ZA" sz="1600" b="1" dirty="0"/>
        </a:p>
      </dgm:t>
    </dgm:pt>
    <dgm:pt modelId="{4E33BA90-5DD6-4968-9D7C-A37677EAE581}" type="parTrans" cxnId="{77C0B92C-6F38-4211-BDC8-84B8A36C3487}">
      <dgm:prSet/>
      <dgm:spPr/>
      <dgm:t>
        <a:bodyPr/>
        <a:lstStyle/>
        <a:p>
          <a:endParaRPr lang="en-ZA"/>
        </a:p>
      </dgm:t>
    </dgm:pt>
    <dgm:pt modelId="{9CD39460-B3D2-4E59-9299-5C90B28D6F53}" type="sibTrans" cxnId="{77C0B92C-6F38-4211-BDC8-84B8A36C3487}">
      <dgm:prSet/>
      <dgm:spPr/>
      <dgm:t>
        <a:bodyPr/>
        <a:lstStyle/>
        <a:p>
          <a:endParaRPr lang="en-ZA"/>
        </a:p>
      </dgm:t>
    </dgm:pt>
    <dgm:pt modelId="{6D1FB6BA-0823-453D-99B1-A1B2DC61231A}">
      <dgm:prSet phldrT="[Text]" custT="1"/>
      <dgm:spPr/>
      <dgm:t>
        <a:bodyPr/>
        <a:lstStyle/>
        <a:p>
          <a:r>
            <a:rPr lang="en-ZA" sz="1600" b="1" dirty="0" smtClean="0"/>
            <a:t>Offences of conflict of interest </a:t>
          </a:r>
          <a:endParaRPr lang="en-ZA" sz="1600" b="1" dirty="0"/>
        </a:p>
      </dgm:t>
    </dgm:pt>
    <dgm:pt modelId="{83BF64BC-E3FC-4F6B-B100-63C6BCAA0E9C}" type="sibTrans" cxnId="{50011488-946E-4492-ADA0-33934E6D9901}">
      <dgm:prSet/>
      <dgm:spPr/>
      <dgm:t>
        <a:bodyPr/>
        <a:lstStyle/>
        <a:p>
          <a:endParaRPr lang="en-ZA"/>
        </a:p>
      </dgm:t>
    </dgm:pt>
    <dgm:pt modelId="{FB1B29D8-F9C8-4BFD-A46D-A9AD274E39D2}" type="parTrans" cxnId="{50011488-946E-4492-ADA0-33934E6D9901}">
      <dgm:prSet/>
      <dgm:spPr/>
      <dgm:t>
        <a:bodyPr/>
        <a:lstStyle/>
        <a:p>
          <a:endParaRPr lang="en-ZA"/>
        </a:p>
      </dgm:t>
    </dgm:pt>
    <dgm:pt modelId="{45D503B1-9569-4EF8-BD3D-CA01116FAFEC}">
      <dgm:prSet phldrT="[Text]" custT="1"/>
      <dgm:spPr/>
      <dgm:t>
        <a:bodyPr/>
        <a:lstStyle/>
        <a:p>
          <a:r>
            <a:rPr lang="en-ZA" sz="1600" b="1" dirty="0" smtClean="0"/>
            <a:t>Offences that involve tenders</a:t>
          </a:r>
          <a:endParaRPr lang="en-ZA" sz="1600" b="1" dirty="0"/>
        </a:p>
      </dgm:t>
    </dgm:pt>
    <dgm:pt modelId="{8899D07A-891E-45B4-AC9B-EBF2370B3BC6}" type="sibTrans" cxnId="{4DB600AB-EB90-484B-93C4-8ACE9CA47A7B}">
      <dgm:prSet/>
      <dgm:spPr/>
      <dgm:t>
        <a:bodyPr/>
        <a:lstStyle/>
        <a:p>
          <a:endParaRPr lang="en-ZA"/>
        </a:p>
      </dgm:t>
    </dgm:pt>
    <dgm:pt modelId="{19E8FEC0-271D-41E1-881C-D7662590BFE9}" type="parTrans" cxnId="{4DB600AB-EB90-484B-93C4-8ACE9CA47A7B}">
      <dgm:prSet/>
      <dgm:spPr/>
      <dgm:t>
        <a:bodyPr/>
        <a:lstStyle/>
        <a:p>
          <a:endParaRPr lang="en-ZA"/>
        </a:p>
      </dgm:t>
    </dgm:pt>
    <dgm:pt modelId="{14F2BF6E-9D0E-4188-A472-C01090C8B6BF}" type="pres">
      <dgm:prSet presAssocID="{85BC9ABF-D1CC-41E7-B9A5-D5FE43D53A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8F7B5C8-3BDB-4C9A-95AD-295D6407C6F8}" type="pres">
      <dgm:prSet presAssocID="{6D1FB6BA-0823-453D-99B1-A1B2DC61231A}" presName="vertOne" presStyleCnt="0"/>
      <dgm:spPr/>
      <dgm:t>
        <a:bodyPr/>
        <a:lstStyle/>
        <a:p>
          <a:endParaRPr lang="en-ZA"/>
        </a:p>
      </dgm:t>
    </dgm:pt>
    <dgm:pt modelId="{7E0AA0D7-777F-40D5-8A12-EBDE06C5BEE2}" type="pres">
      <dgm:prSet presAssocID="{6D1FB6BA-0823-453D-99B1-A1B2DC61231A}" presName="txOne" presStyleLbl="node0" presStyleIdx="0" presStyleCnt="4" custAng="21199290" custScaleX="50954" custScaleY="36202" custLinFactNeighborX="40956" custLinFactNeighborY="-56049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7317B6B-04FB-4B77-8BAB-9F3A970EDC1E}" type="pres">
      <dgm:prSet presAssocID="{6D1FB6BA-0823-453D-99B1-A1B2DC61231A}" presName="parTransOne" presStyleCnt="0"/>
      <dgm:spPr/>
      <dgm:t>
        <a:bodyPr/>
        <a:lstStyle/>
        <a:p>
          <a:endParaRPr lang="en-ZA"/>
        </a:p>
      </dgm:t>
    </dgm:pt>
    <dgm:pt modelId="{2F2B83E4-F2A5-4671-A7D3-CFD9D88A8BCD}" type="pres">
      <dgm:prSet presAssocID="{6D1FB6BA-0823-453D-99B1-A1B2DC61231A}" presName="horzOne" presStyleCnt="0"/>
      <dgm:spPr/>
      <dgm:t>
        <a:bodyPr/>
        <a:lstStyle/>
        <a:p>
          <a:endParaRPr lang="en-ZA"/>
        </a:p>
      </dgm:t>
    </dgm:pt>
    <dgm:pt modelId="{B35E101A-7A8C-4D2D-8035-E15D66370BCB}" type="pres">
      <dgm:prSet presAssocID="{01E950A2-D3A3-49D5-94B7-B222F590D0C8}" presName="vertTwo" presStyleCnt="0"/>
      <dgm:spPr/>
      <dgm:t>
        <a:bodyPr/>
        <a:lstStyle/>
        <a:p>
          <a:endParaRPr lang="en-ZA"/>
        </a:p>
      </dgm:t>
    </dgm:pt>
    <dgm:pt modelId="{1EEA5B09-9245-47A9-87D5-B844E1F32F08}" type="pres">
      <dgm:prSet presAssocID="{01E950A2-D3A3-49D5-94B7-B222F590D0C8}" presName="txTwo" presStyleLbl="node2" presStyleIdx="0" presStyleCnt="2" custAng="519838" custScaleY="36202" custLinFactNeighborX="21243" custLinFactNeighborY="5374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1BCC393-0AED-491D-98B6-1DE8493A47E1}" type="pres">
      <dgm:prSet presAssocID="{01E950A2-D3A3-49D5-94B7-B222F590D0C8}" presName="horzTwo" presStyleCnt="0"/>
      <dgm:spPr/>
      <dgm:t>
        <a:bodyPr/>
        <a:lstStyle/>
        <a:p>
          <a:endParaRPr lang="en-ZA"/>
        </a:p>
      </dgm:t>
    </dgm:pt>
    <dgm:pt modelId="{9CD88442-6F1C-4417-9985-C6CE0F909E89}" type="pres">
      <dgm:prSet presAssocID="{F8CD36E9-8068-4870-8AE3-60FA7050ACF6}" presName="sibSpaceTwo" presStyleCnt="0"/>
      <dgm:spPr/>
      <dgm:t>
        <a:bodyPr/>
        <a:lstStyle/>
        <a:p>
          <a:endParaRPr lang="en-ZA"/>
        </a:p>
      </dgm:t>
    </dgm:pt>
    <dgm:pt modelId="{4ED917A1-6AEC-446B-BEDA-266FF117F19D}" type="pres">
      <dgm:prSet presAssocID="{BC56E18D-6923-4297-A9A0-0890D7E3BBE4}" presName="vertTwo" presStyleCnt="0"/>
      <dgm:spPr/>
      <dgm:t>
        <a:bodyPr/>
        <a:lstStyle/>
        <a:p>
          <a:endParaRPr lang="en-ZA"/>
        </a:p>
      </dgm:t>
    </dgm:pt>
    <dgm:pt modelId="{E1C74DA4-B60F-4ED6-910A-C50BB1CDADE7}" type="pres">
      <dgm:prSet presAssocID="{BC56E18D-6923-4297-A9A0-0890D7E3BBE4}" presName="txTwo" presStyleLbl="node2" presStyleIdx="1" presStyleCnt="2" custAng="416714" custScaleY="36202" custLinFactNeighborX="31152" custLinFactNeighborY="-857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ACB3C97-13AA-4D67-83EF-2D871A469833}" type="pres">
      <dgm:prSet presAssocID="{BC56E18D-6923-4297-A9A0-0890D7E3BBE4}" presName="horzTwo" presStyleCnt="0"/>
      <dgm:spPr/>
      <dgm:t>
        <a:bodyPr/>
        <a:lstStyle/>
        <a:p>
          <a:endParaRPr lang="en-ZA"/>
        </a:p>
      </dgm:t>
    </dgm:pt>
    <dgm:pt modelId="{494E09C2-40F5-403C-A31B-2C9BC541212C}" type="pres">
      <dgm:prSet presAssocID="{83BF64BC-E3FC-4F6B-B100-63C6BCAA0E9C}" presName="sibSpaceOne" presStyleCnt="0"/>
      <dgm:spPr/>
      <dgm:t>
        <a:bodyPr/>
        <a:lstStyle/>
        <a:p>
          <a:endParaRPr lang="en-ZA"/>
        </a:p>
      </dgm:t>
    </dgm:pt>
    <dgm:pt modelId="{9CB2406A-1D0C-43CD-BA16-B77AB18455D4}" type="pres">
      <dgm:prSet presAssocID="{5F6448E1-C504-4BB1-8F69-AF4D9515F50E}" presName="vertOne" presStyleCnt="0"/>
      <dgm:spPr/>
      <dgm:t>
        <a:bodyPr/>
        <a:lstStyle/>
        <a:p>
          <a:endParaRPr lang="en-ZA"/>
        </a:p>
      </dgm:t>
    </dgm:pt>
    <dgm:pt modelId="{2422C735-8471-4B25-AC38-676BF63A6BBF}" type="pres">
      <dgm:prSet presAssocID="{5F6448E1-C504-4BB1-8F69-AF4D9515F50E}" presName="txOne" presStyleLbl="node0" presStyleIdx="1" presStyleCnt="4" custAng="0" custScaleY="36202" custLinFactNeighborX="44182" custLinFactNeighborY="-565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36BBAA84-06F0-4E55-B6FC-FD20529CC699}" type="pres">
      <dgm:prSet presAssocID="{5F6448E1-C504-4BB1-8F69-AF4D9515F50E}" presName="horzOne" presStyleCnt="0"/>
      <dgm:spPr/>
      <dgm:t>
        <a:bodyPr/>
        <a:lstStyle/>
        <a:p>
          <a:endParaRPr lang="en-ZA"/>
        </a:p>
      </dgm:t>
    </dgm:pt>
    <dgm:pt modelId="{287656C1-76C1-428D-BCE7-E0F953D24F47}" type="pres">
      <dgm:prSet presAssocID="{23C22D7B-F0F9-4B3B-BAC5-9795182AE124}" presName="sibSpaceOne" presStyleCnt="0"/>
      <dgm:spPr/>
      <dgm:t>
        <a:bodyPr/>
        <a:lstStyle/>
        <a:p>
          <a:endParaRPr lang="en-ZA"/>
        </a:p>
      </dgm:t>
    </dgm:pt>
    <dgm:pt modelId="{BF19FDEF-80D2-4651-BCE3-85C951A77CFA}" type="pres">
      <dgm:prSet presAssocID="{45D503B1-9569-4EF8-BD3D-CA01116FAFEC}" presName="vertOne" presStyleCnt="0"/>
      <dgm:spPr/>
      <dgm:t>
        <a:bodyPr/>
        <a:lstStyle/>
        <a:p>
          <a:endParaRPr lang="en-ZA"/>
        </a:p>
      </dgm:t>
    </dgm:pt>
    <dgm:pt modelId="{11D0C70F-CA27-4EFC-96A8-E137730001DF}" type="pres">
      <dgm:prSet presAssocID="{45D503B1-9569-4EF8-BD3D-CA01116FAFEC}" presName="txOne" presStyleLbl="node0" presStyleIdx="2" presStyleCnt="4" custAng="842256" custScaleY="36202" custLinFactNeighborX="-84460" custLinFactNeighborY="-50618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7AC14433-CC21-485F-B632-5E4C38E54B26}" type="pres">
      <dgm:prSet presAssocID="{45D503B1-9569-4EF8-BD3D-CA01116FAFEC}" presName="horzOne" presStyleCnt="0"/>
      <dgm:spPr/>
      <dgm:t>
        <a:bodyPr/>
        <a:lstStyle/>
        <a:p>
          <a:endParaRPr lang="en-ZA"/>
        </a:p>
      </dgm:t>
    </dgm:pt>
    <dgm:pt modelId="{9010366C-7B80-48DC-A7DA-8B8587FFF310}" type="pres">
      <dgm:prSet presAssocID="{8899D07A-891E-45B4-AC9B-EBF2370B3BC6}" presName="sibSpaceOne" presStyleCnt="0"/>
      <dgm:spPr/>
      <dgm:t>
        <a:bodyPr/>
        <a:lstStyle/>
        <a:p>
          <a:endParaRPr lang="en-ZA"/>
        </a:p>
      </dgm:t>
    </dgm:pt>
    <dgm:pt modelId="{DAE967E2-A51B-4220-87F3-3ADD40E29E45}" type="pres">
      <dgm:prSet presAssocID="{99781CAC-04B8-4231-BB91-0ACEEFF84787}" presName="vertOne" presStyleCnt="0"/>
      <dgm:spPr/>
      <dgm:t>
        <a:bodyPr/>
        <a:lstStyle/>
        <a:p>
          <a:endParaRPr lang="en-ZA"/>
        </a:p>
      </dgm:t>
    </dgm:pt>
    <dgm:pt modelId="{C1103CA0-CA88-44A1-8ECD-5D85859E624E}" type="pres">
      <dgm:prSet presAssocID="{99781CAC-04B8-4231-BB91-0ACEEFF84787}" presName="txOne" presStyleLbl="node0" presStyleIdx="3" presStyleCnt="4" custAng="19982906" custScaleY="36202" custLinFactX="-200000" custLinFactNeighborX="-252249" custLinFactNeighborY="-483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420811E-19F3-4C67-A164-E18DEA212BB0}" type="pres">
      <dgm:prSet presAssocID="{99781CAC-04B8-4231-BB91-0ACEEFF84787}" presName="horzOne" presStyleCnt="0"/>
      <dgm:spPr/>
      <dgm:t>
        <a:bodyPr/>
        <a:lstStyle/>
        <a:p>
          <a:endParaRPr lang="en-ZA"/>
        </a:p>
      </dgm:t>
    </dgm:pt>
  </dgm:ptLst>
  <dgm:cxnLst>
    <dgm:cxn modelId="{1D0FAA7E-4DF1-4A11-84FC-29295EA1AE21}" type="presOf" srcId="{45D503B1-9569-4EF8-BD3D-CA01116FAFEC}" destId="{11D0C70F-CA27-4EFC-96A8-E137730001DF}" srcOrd="0" destOrd="0" presId="urn:microsoft.com/office/officeart/2005/8/layout/architecture+Icon"/>
    <dgm:cxn modelId="{77C0B92C-6F38-4211-BDC8-84B8A36C3487}" srcId="{85BC9ABF-D1CC-41E7-B9A5-D5FE43D53AA8}" destId="{99781CAC-04B8-4231-BB91-0ACEEFF84787}" srcOrd="3" destOrd="0" parTransId="{4E33BA90-5DD6-4968-9D7C-A37677EAE581}" sibTransId="{9CD39460-B3D2-4E59-9299-5C90B28D6F53}"/>
    <dgm:cxn modelId="{7B6118DD-BA4E-4E7E-B2A6-9F4A6800C62A}" srcId="{6D1FB6BA-0823-453D-99B1-A1B2DC61231A}" destId="{01E950A2-D3A3-49D5-94B7-B222F590D0C8}" srcOrd="0" destOrd="0" parTransId="{DF826A1F-634C-475D-A473-1E9C2C3FDE5F}" sibTransId="{F8CD36E9-8068-4870-8AE3-60FA7050ACF6}"/>
    <dgm:cxn modelId="{F014B3BB-4406-42D9-9A55-9B0855507A12}" type="presOf" srcId="{6D1FB6BA-0823-453D-99B1-A1B2DC61231A}" destId="{7E0AA0D7-777F-40D5-8A12-EBDE06C5BEE2}" srcOrd="0" destOrd="0" presId="urn:microsoft.com/office/officeart/2005/8/layout/architecture+Icon"/>
    <dgm:cxn modelId="{50011488-946E-4492-ADA0-33934E6D9901}" srcId="{85BC9ABF-D1CC-41E7-B9A5-D5FE43D53AA8}" destId="{6D1FB6BA-0823-453D-99B1-A1B2DC61231A}" srcOrd="0" destOrd="0" parTransId="{FB1B29D8-F9C8-4BFD-A46D-A9AD274E39D2}" sibTransId="{83BF64BC-E3FC-4F6B-B100-63C6BCAA0E9C}"/>
    <dgm:cxn modelId="{40762607-0BB7-47EA-A992-E0A302279FF0}" srcId="{6D1FB6BA-0823-453D-99B1-A1B2DC61231A}" destId="{BC56E18D-6923-4297-A9A0-0890D7E3BBE4}" srcOrd="1" destOrd="0" parTransId="{AFE3F2DC-56B4-4BD3-87C4-46CF1A75977A}" sibTransId="{9588EA74-2F9C-49B3-920C-7B3F12626585}"/>
    <dgm:cxn modelId="{4DB600AB-EB90-484B-93C4-8ACE9CA47A7B}" srcId="{85BC9ABF-D1CC-41E7-B9A5-D5FE43D53AA8}" destId="{45D503B1-9569-4EF8-BD3D-CA01116FAFEC}" srcOrd="2" destOrd="0" parTransId="{19E8FEC0-271D-41E1-881C-D7662590BFE9}" sibTransId="{8899D07A-891E-45B4-AC9B-EBF2370B3BC6}"/>
    <dgm:cxn modelId="{ABD6C9A7-77BA-42B2-80B2-A3A72E676C8A}" type="presOf" srcId="{85BC9ABF-D1CC-41E7-B9A5-D5FE43D53AA8}" destId="{14F2BF6E-9D0E-4188-A472-C01090C8B6BF}" srcOrd="0" destOrd="0" presId="urn:microsoft.com/office/officeart/2005/8/layout/architecture+Icon"/>
    <dgm:cxn modelId="{585BA7BC-B37B-4EC3-B772-9AFD4DC5AFDA}" srcId="{85BC9ABF-D1CC-41E7-B9A5-D5FE43D53AA8}" destId="{5F6448E1-C504-4BB1-8F69-AF4D9515F50E}" srcOrd="1" destOrd="0" parTransId="{995E8330-3289-4ACB-A7E3-10095914AF24}" sibTransId="{23C22D7B-F0F9-4B3B-BAC5-9795182AE124}"/>
    <dgm:cxn modelId="{50E703E5-6713-4EDB-9404-F1F22C081FAC}" type="presOf" srcId="{5F6448E1-C504-4BB1-8F69-AF4D9515F50E}" destId="{2422C735-8471-4B25-AC38-676BF63A6BBF}" srcOrd="0" destOrd="0" presId="urn:microsoft.com/office/officeart/2005/8/layout/architecture+Icon"/>
    <dgm:cxn modelId="{8C227129-CB68-440B-B880-B059DBE448EC}" type="presOf" srcId="{01E950A2-D3A3-49D5-94B7-B222F590D0C8}" destId="{1EEA5B09-9245-47A9-87D5-B844E1F32F08}" srcOrd="0" destOrd="0" presId="urn:microsoft.com/office/officeart/2005/8/layout/architecture+Icon"/>
    <dgm:cxn modelId="{A19B948D-9C31-4A17-A98E-550ED8B9D2A6}" type="presOf" srcId="{99781CAC-04B8-4231-BB91-0ACEEFF84787}" destId="{C1103CA0-CA88-44A1-8ECD-5D85859E624E}" srcOrd="0" destOrd="0" presId="urn:microsoft.com/office/officeart/2005/8/layout/architecture+Icon"/>
    <dgm:cxn modelId="{FCA7A44F-5091-4DD8-B223-E9808EEA1857}" type="presOf" srcId="{BC56E18D-6923-4297-A9A0-0890D7E3BBE4}" destId="{E1C74DA4-B60F-4ED6-910A-C50BB1CDADE7}" srcOrd="0" destOrd="0" presId="urn:microsoft.com/office/officeart/2005/8/layout/architecture+Icon"/>
    <dgm:cxn modelId="{65BB404E-7D98-49CB-AD8A-97D448A327D6}" type="presParOf" srcId="{14F2BF6E-9D0E-4188-A472-C01090C8B6BF}" destId="{18F7B5C8-3BDB-4C9A-95AD-295D6407C6F8}" srcOrd="0" destOrd="0" presId="urn:microsoft.com/office/officeart/2005/8/layout/architecture+Icon"/>
    <dgm:cxn modelId="{49EC5318-24F6-4C0D-922E-FD26C4512088}" type="presParOf" srcId="{18F7B5C8-3BDB-4C9A-95AD-295D6407C6F8}" destId="{7E0AA0D7-777F-40D5-8A12-EBDE06C5BEE2}" srcOrd="0" destOrd="0" presId="urn:microsoft.com/office/officeart/2005/8/layout/architecture+Icon"/>
    <dgm:cxn modelId="{1F6F5063-E108-4E51-9E2A-C2D1586B7F13}" type="presParOf" srcId="{18F7B5C8-3BDB-4C9A-95AD-295D6407C6F8}" destId="{B7317B6B-04FB-4B77-8BAB-9F3A970EDC1E}" srcOrd="1" destOrd="0" presId="urn:microsoft.com/office/officeart/2005/8/layout/architecture+Icon"/>
    <dgm:cxn modelId="{00176A24-E9FA-40EF-A595-D6EE07387E14}" type="presParOf" srcId="{18F7B5C8-3BDB-4C9A-95AD-295D6407C6F8}" destId="{2F2B83E4-F2A5-4671-A7D3-CFD9D88A8BCD}" srcOrd="2" destOrd="0" presId="urn:microsoft.com/office/officeart/2005/8/layout/architecture+Icon"/>
    <dgm:cxn modelId="{27CCFCF8-F0A5-4513-86A3-41A2AC3D90DC}" type="presParOf" srcId="{2F2B83E4-F2A5-4671-A7D3-CFD9D88A8BCD}" destId="{B35E101A-7A8C-4D2D-8035-E15D66370BCB}" srcOrd="0" destOrd="0" presId="urn:microsoft.com/office/officeart/2005/8/layout/architecture+Icon"/>
    <dgm:cxn modelId="{99FA5277-EB2A-4CEC-92E7-B4825B1624DF}" type="presParOf" srcId="{B35E101A-7A8C-4D2D-8035-E15D66370BCB}" destId="{1EEA5B09-9245-47A9-87D5-B844E1F32F08}" srcOrd="0" destOrd="0" presId="urn:microsoft.com/office/officeart/2005/8/layout/architecture+Icon"/>
    <dgm:cxn modelId="{611C0667-3ADC-4B28-AA08-047350E87B09}" type="presParOf" srcId="{B35E101A-7A8C-4D2D-8035-E15D66370BCB}" destId="{A1BCC393-0AED-491D-98B6-1DE8493A47E1}" srcOrd="1" destOrd="0" presId="urn:microsoft.com/office/officeart/2005/8/layout/architecture+Icon"/>
    <dgm:cxn modelId="{81DFE3D4-5C6C-4C39-8ED1-D3BCAB33FB4B}" type="presParOf" srcId="{2F2B83E4-F2A5-4671-A7D3-CFD9D88A8BCD}" destId="{9CD88442-6F1C-4417-9985-C6CE0F909E89}" srcOrd="1" destOrd="0" presId="urn:microsoft.com/office/officeart/2005/8/layout/architecture+Icon"/>
    <dgm:cxn modelId="{B7DAD0C4-581F-4FFB-92DD-DB7AB3E818E0}" type="presParOf" srcId="{2F2B83E4-F2A5-4671-A7D3-CFD9D88A8BCD}" destId="{4ED917A1-6AEC-446B-BEDA-266FF117F19D}" srcOrd="2" destOrd="0" presId="urn:microsoft.com/office/officeart/2005/8/layout/architecture+Icon"/>
    <dgm:cxn modelId="{9BF936D5-D48E-408E-9D3D-9E3E7861999A}" type="presParOf" srcId="{4ED917A1-6AEC-446B-BEDA-266FF117F19D}" destId="{E1C74DA4-B60F-4ED6-910A-C50BB1CDADE7}" srcOrd="0" destOrd="0" presId="urn:microsoft.com/office/officeart/2005/8/layout/architecture+Icon"/>
    <dgm:cxn modelId="{36643B43-4FC9-4620-BA78-0FA65D6D109A}" type="presParOf" srcId="{4ED917A1-6AEC-446B-BEDA-266FF117F19D}" destId="{EACB3C97-13AA-4D67-83EF-2D871A469833}" srcOrd="1" destOrd="0" presId="urn:microsoft.com/office/officeart/2005/8/layout/architecture+Icon"/>
    <dgm:cxn modelId="{BF122524-B0C9-4F43-B6A4-D1543D5EDD4E}" type="presParOf" srcId="{14F2BF6E-9D0E-4188-A472-C01090C8B6BF}" destId="{494E09C2-40F5-403C-A31B-2C9BC541212C}" srcOrd="1" destOrd="0" presId="urn:microsoft.com/office/officeart/2005/8/layout/architecture+Icon"/>
    <dgm:cxn modelId="{1E67B62C-E0ED-412B-B807-59194E40836E}" type="presParOf" srcId="{14F2BF6E-9D0E-4188-A472-C01090C8B6BF}" destId="{9CB2406A-1D0C-43CD-BA16-B77AB18455D4}" srcOrd="2" destOrd="0" presId="urn:microsoft.com/office/officeart/2005/8/layout/architecture+Icon"/>
    <dgm:cxn modelId="{3F084823-AF7D-4FCA-9283-10802B0D97A4}" type="presParOf" srcId="{9CB2406A-1D0C-43CD-BA16-B77AB18455D4}" destId="{2422C735-8471-4B25-AC38-676BF63A6BBF}" srcOrd="0" destOrd="0" presId="urn:microsoft.com/office/officeart/2005/8/layout/architecture+Icon"/>
    <dgm:cxn modelId="{A9AE2532-033F-454A-A60C-39EFA309EB1E}" type="presParOf" srcId="{9CB2406A-1D0C-43CD-BA16-B77AB18455D4}" destId="{36BBAA84-06F0-4E55-B6FC-FD20529CC699}" srcOrd="1" destOrd="0" presId="urn:microsoft.com/office/officeart/2005/8/layout/architecture+Icon"/>
    <dgm:cxn modelId="{52C7C0B7-6419-49C0-8C46-98903D868235}" type="presParOf" srcId="{14F2BF6E-9D0E-4188-A472-C01090C8B6BF}" destId="{287656C1-76C1-428D-BCE7-E0F953D24F47}" srcOrd="3" destOrd="0" presId="urn:microsoft.com/office/officeart/2005/8/layout/architecture+Icon"/>
    <dgm:cxn modelId="{B6984A5F-F5D2-430F-A84D-3CB113FC89C0}" type="presParOf" srcId="{14F2BF6E-9D0E-4188-A472-C01090C8B6BF}" destId="{BF19FDEF-80D2-4651-BCE3-85C951A77CFA}" srcOrd="4" destOrd="0" presId="urn:microsoft.com/office/officeart/2005/8/layout/architecture+Icon"/>
    <dgm:cxn modelId="{DFFEBE4A-526C-4CCF-ABD4-689D829F647E}" type="presParOf" srcId="{BF19FDEF-80D2-4651-BCE3-85C951A77CFA}" destId="{11D0C70F-CA27-4EFC-96A8-E137730001DF}" srcOrd="0" destOrd="0" presId="urn:microsoft.com/office/officeart/2005/8/layout/architecture+Icon"/>
    <dgm:cxn modelId="{32A4A432-3BC3-4ECF-8B24-19652F7737D5}" type="presParOf" srcId="{BF19FDEF-80D2-4651-BCE3-85C951A77CFA}" destId="{7AC14433-CC21-485F-B632-5E4C38E54B26}" srcOrd="1" destOrd="0" presId="urn:microsoft.com/office/officeart/2005/8/layout/architecture+Icon"/>
    <dgm:cxn modelId="{E82B34D8-EB2A-49AB-8950-EBB072FD8B4F}" type="presParOf" srcId="{14F2BF6E-9D0E-4188-A472-C01090C8B6BF}" destId="{9010366C-7B80-48DC-A7DA-8B8587FFF310}" srcOrd="5" destOrd="0" presId="urn:microsoft.com/office/officeart/2005/8/layout/architecture+Icon"/>
    <dgm:cxn modelId="{E0D9AE79-161E-4767-82B7-5C8982D815E0}" type="presParOf" srcId="{14F2BF6E-9D0E-4188-A472-C01090C8B6BF}" destId="{DAE967E2-A51B-4220-87F3-3ADD40E29E45}" srcOrd="6" destOrd="0" presId="urn:microsoft.com/office/officeart/2005/8/layout/architecture+Icon"/>
    <dgm:cxn modelId="{15531074-F7B9-432D-AB82-B8C748168A37}" type="presParOf" srcId="{DAE967E2-A51B-4220-87F3-3ADD40E29E45}" destId="{C1103CA0-CA88-44A1-8ECD-5D85859E624E}" srcOrd="0" destOrd="0" presId="urn:microsoft.com/office/officeart/2005/8/layout/architecture+Icon"/>
    <dgm:cxn modelId="{AABA2D26-6C3E-4DE7-883E-3123F1F02085}" type="presParOf" srcId="{DAE967E2-A51B-4220-87F3-3ADD40E29E45}" destId="{B420811E-19F3-4C67-A164-E18DEA212BB0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E323-6F34-4959-8C93-DF0138047D0C}">
      <dsp:nvSpPr>
        <dsp:cNvPr id="0" name=""/>
        <dsp:cNvSpPr/>
      </dsp:nvSpPr>
      <dsp:spPr>
        <a:xfrm>
          <a:off x="11" y="0"/>
          <a:ext cx="2627988" cy="2663987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solidFill>
                <a:schemeClr val="bg2"/>
              </a:solidFill>
            </a:rPr>
            <a:t>Private </a:t>
          </a:r>
          <a:r>
            <a:rPr lang="en-ZA" sz="2400" b="1" kern="1200" dirty="0" smtClean="0">
              <a:solidFill>
                <a:schemeClr val="bg2"/>
              </a:solidFill>
            </a:rPr>
            <a:t>sector </a:t>
          </a:r>
          <a:r>
            <a:rPr lang="en-ZA" sz="2400" b="1" kern="1200" dirty="0" smtClean="0">
              <a:solidFill>
                <a:schemeClr val="bg2"/>
              </a:solidFill>
            </a:rPr>
            <a:t>(everyone working outside </a:t>
          </a:r>
          <a:r>
            <a:rPr lang="en-ZA" sz="2400" b="1" kern="1200" dirty="0" smtClean="0">
              <a:solidFill>
                <a:schemeClr val="bg2"/>
              </a:solidFill>
            </a:rPr>
            <a:t>the </a:t>
          </a:r>
          <a:r>
            <a:rPr lang="en-ZA" sz="2400" b="1" kern="1200" dirty="0" smtClean="0">
              <a:solidFill>
                <a:schemeClr val="bg2"/>
              </a:solidFill>
            </a:rPr>
            <a:t>public sector)</a:t>
          </a:r>
          <a:endParaRPr lang="en-ZA" sz="2400" b="1" kern="1200" dirty="0">
            <a:solidFill>
              <a:schemeClr val="bg2"/>
            </a:solidFill>
          </a:endParaRPr>
        </a:p>
      </dsp:txBody>
      <dsp:txXfrm>
        <a:off x="384871" y="390132"/>
        <a:ext cx="1858268" cy="1883723"/>
      </dsp:txXfrm>
    </dsp:sp>
    <dsp:sp modelId="{C37514C4-C89F-476B-85C9-2B0AC31B32B5}">
      <dsp:nvSpPr>
        <dsp:cNvPr id="0" name=""/>
        <dsp:cNvSpPr/>
      </dsp:nvSpPr>
      <dsp:spPr>
        <a:xfrm>
          <a:off x="3926856" y="1008120"/>
          <a:ext cx="1680621" cy="1680621"/>
        </a:xfrm>
        <a:prstGeom prst="ellipse">
          <a:avLst/>
        </a:prstGeom>
        <a:solidFill>
          <a:schemeClr val="accent5">
            <a:lumMod val="50000"/>
            <a:lumOff val="50000"/>
            <a:alpha val="6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/>
            <a:t>Individuals working for themselves or business companies</a:t>
          </a:r>
          <a:endParaRPr lang="en-ZA" sz="1300" b="1" kern="1200" dirty="0"/>
        </a:p>
      </dsp:txBody>
      <dsp:txXfrm>
        <a:off x="4172977" y="1254241"/>
        <a:ext cx="1188379" cy="1188379"/>
      </dsp:txXfrm>
    </dsp:sp>
    <dsp:sp modelId="{8B3E4368-E794-4C63-9BBE-EBF4F05194AD}">
      <dsp:nvSpPr>
        <dsp:cNvPr id="0" name=""/>
        <dsp:cNvSpPr/>
      </dsp:nvSpPr>
      <dsp:spPr>
        <a:xfrm>
          <a:off x="5256588" y="400018"/>
          <a:ext cx="1680621" cy="168062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2391"/>
            <a:alphaOff val="2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/>
            <a:t>Companies or businesses</a:t>
          </a:r>
          <a:endParaRPr lang="en-ZA" sz="1300" b="1" kern="1200" dirty="0"/>
        </a:p>
      </dsp:txBody>
      <dsp:txXfrm>
        <a:off x="5502709" y="646139"/>
        <a:ext cx="1188379" cy="1188379"/>
      </dsp:txXfrm>
    </dsp:sp>
    <dsp:sp modelId="{1151CACA-5B11-490F-894B-E214B6091F0E}">
      <dsp:nvSpPr>
        <dsp:cNvPr id="0" name=""/>
        <dsp:cNvSpPr/>
      </dsp:nvSpPr>
      <dsp:spPr>
        <a:xfrm>
          <a:off x="2512119" y="504047"/>
          <a:ext cx="1680621" cy="1680621"/>
        </a:xfrm>
        <a:prstGeom prst="ellipse">
          <a:avLst/>
        </a:prstGeom>
        <a:solidFill>
          <a:schemeClr val="bg1">
            <a:alpha val="8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/>
            <a:t>Civil society organisations (NGOs and community based </a:t>
          </a:r>
          <a:r>
            <a:rPr lang="en-ZA" sz="1300" b="1" kern="1200" dirty="0" smtClean="0"/>
            <a:t>organisations) </a:t>
          </a:r>
          <a:endParaRPr lang="en-ZA" sz="1300" b="1" kern="1200" dirty="0"/>
        </a:p>
      </dsp:txBody>
      <dsp:txXfrm>
        <a:off x="2758240" y="750168"/>
        <a:ext cx="1188379" cy="1188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A0D7-777F-40D5-8A12-EBDE06C5BEE2}">
      <dsp:nvSpPr>
        <dsp:cNvPr id="0" name=""/>
        <dsp:cNvSpPr/>
      </dsp:nvSpPr>
      <dsp:spPr>
        <a:xfrm rot="21199290">
          <a:off x="2905223" y="1998293"/>
          <a:ext cx="2254465" cy="147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Offences of conflict of interest </a:t>
          </a:r>
          <a:endParaRPr lang="en-ZA" sz="1600" b="1" kern="1200" dirty="0"/>
        </a:p>
      </dsp:txBody>
      <dsp:txXfrm>
        <a:off x="2948453" y="2041523"/>
        <a:ext cx="2168005" cy="1389521"/>
      </dsp:txXfrm>
    </dsp:sp>
    <dsp:sp modelId="{1EEA5B09-9245-47A9-87D5-B844E1F32F08}">
      <dsp:nvSpPr>
        <dsp:cNvPr id="0" name=""/>
        <dsp:cNvSpPr/>
      </dsp:nvSpPr>
      <dsp:spPr>
        <a:xfrm rot="519838">
          <a:off x="459105" y="2421259"/>
          <a:ext cx="2123085" cy="147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Offences involving contracts </a:t>
          </a:r>
          <a:endParaRPr lang="en-ZA" sz="1600" b="1" kern="1200" dirty="0"/>
        </a:p>
      </dsp:txBody>
      <dsp:txXfrm>
        <a:off x="502335" y="2464489"/>
        <a:ext cx="2036625" cy="1389521"/>
      </dsp:txXfrm>
    </dsp:sp>
    <dsp:sp modelId="{E1C74DA4-B60F-4ED6-910A-C50BB1CDADE7}">
      <dsp:nvSpPr>
        <dsp:cNvPr id="0" name=""/>
        <dsp:cNvSpPr/>
      </dsp:nvSpPr>
      <dsp:spPr>
        <a:xfrm rot="416714">
          <a:off x="2970906" y="194973"/>
          <a:ext cx="2123085" cy="147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Offences involving a public official</a:t>
          </a:r>
          <a:endParaRPr lang="en-ZA" sz="1600" b="1" kern="1200" dirty="0"/>
        </a:p>
      </dsp:txBody>
      <dsp:txXfrm>
        <a:off x="3014136" y="238203"/>
        <a:ext cx="2036625" cy="1389521"/>
      </dsp:txXfrm>
    </dsp:sp>
    <dsp:sp modelId="{2422C735-8471-4B25-AC38-676BF63A6BBF}">
      <dsp:nvSpPr>
        <dsp:cNvPr id="0" name=""/>
        <dsp:cNvSpPr/>
      </dsp:nvSpPr>
      <dsp:spPr>
        <a:xfrm>
          <a:off x="5727309" y="2140658"/>
          <a:ext cx="2123085" cy="147598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Offences that involve judges, magistrates, and </a:t>
          </a:r>
          <a:r>
            <a:rPr lang="en-ZA" sz="1600" b="1" kern="1200" dirty="0" smtClean="0"/>
            <a:t>witnesses </a:t>
          </a:r>
          <a:endParaRPr lang="en-ZA" sz="1600" b="1" kern="1200" dirty="0"/>
        </a:p>
      </dsp:txBody>
      <dsp:txXfrm>
        <a:off x="5770539" y="2183888"/>
        <a:ext cx="2036625" cy="1389521"/>
      </dsp:txXfrm>
    </dsp:sp>
    <dsp:sp modelId="{11D0C70F-CA27-4EFC-96A8-E137730001DF}">
      <dsp:nvSpPr>
        <dsp:cNvPr id="0" name=""/>
        <dsp:cNvSpPr/>
      </dsp:nvSpPr>
      <dsp:spPr>
        <a:xfrm rot="842256">
          <a:off x="5475893" y="307443"/>
          <a:ext cx="2123085" cy="147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Offences that involve tenders</a:t>
          </a:r>
          <a:endParaRPr lang="en-ZA" sz="1600" b="1" kern="1200" dirty="0"/>
        </a:p>
      </dsp:txBody>
      <dsp:txXfrm>
        <a:off x="5519123" y="350673"/>
        <a:ext cx="2036625" cy="1389521"/>
      </dsp:txXfrm>
    </dsp:sp>
    <dsp:sp modelId="{C1103CA0-CA88-44A1-8ECD-5D85859E624E}">
      <dsp:nvSpPr>
        <dsp:cNvPr id="0" name=""/>
        <dsp:cNvSpPr/>
      </dsp:nvSpPr>
      <dsp:spPr>
        <a:xfrm rot="19982906">
          <a:off x="219190" y="400971"/>
          <a:ext cx="2123085" cy="147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Offences relating to sporting events </a:t>
          </a:r>
          <a:endParaRPr lang="en-ZA" sz="1600" b="1" kern="1200" dirty="0"/>
        </a:p>
      </dsp:txBody>
      <dsp:txXfrm>
        <a:off x="262420" y="444201"/>
        <a:ext cx="2036625" cy="1389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2D4CE-872D-4740-85C1-EFDAA21A6485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E043D-F4DC-4CB9-A88A-348092269A5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030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E043D-F4DC-4CB9-A88A-348092269A58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76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0628AC0-1BAE-4AF3-B80D-27FAF8D7BD6E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16FF73-7EAB-411D-B3C6-16B81A80F159}" type="datetimeFigureOut">
              <a:rPr lang="en-ZA" smtClean="0"/>
              <a:t>2013/03/20</a:t>
            </a:fld>
            <a:endParaRPr lang="en-Z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144" y="1772816"/>
            <a:ext cx="7620000" cy="1143000"/>
          </a:xfrm>
        </p:spPr>
        <p:txBody>
          <a:bodyPr/>
          <a:lstStyle/>
          <a:p>
            <a:pPr algn="ctr"/>
            <a:r>
              <a:rPr lang="en-ZA" b="1" dirty="0" smtClean="0">
                <a:solidFill>
                  <a:schemeClr val="bg1"/>
                </a:solidFill>
              </a:rPr>
              <a:t>PRECCA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44" y="3326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 smtClean="0">
                <a:solidFill>
                  <a:schemeClr val="tx2"/>
                </a:solidFill>
              </a:rPr>
              <a:t>Prevention and Combating Corrupt Activities Act </a:t>
            </a:r>
            <a:endParaRPr lang="en-ZA" sz="4800" b="1" dirty="0">
              <a:solidFill>
                <a:schemeClr val="tx2"/>
              </a:solidFill>
            </a:endParaRPr>
          </a:p>
        </p:txBody>
      </p:sp>
      <p:pic>
        <p:nvPicPr>
          <p:cNvPr id="7" name="Picture 4" descr="C:\Users\kavishap\AppData\Local\Microsoft\Windows\Temporary Internet Files\Content.IE5\Y80Y3EYF\MC900440379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292">
            <a:off x="6016670" y="2994327"/>
            <a:ext cx="2196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2" y="3590977"/>
            <a:ext cx="155686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avishap\AppData\Local\Microsoft\Windows\Temporary Internet Files\Content.IE5\Y80Y3EYF\MC90038719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43820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634" y="-243408"/>
            <a:ext cx="7787208" cy="1930226"/>
          </a:xfrm>
        </p:spPr>
        <p:txBody>
          <a:bodyPr/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OFFENCES THAT INVOLVE </a:t>
            </a:r>
            <a:r>
              <a:rPr lang="en-ZA" sz="3600" b="1" dirty="0" smtClean="0"/>
              <a:t>JUDGES, MAGISTRATES AND WITNESSES </a:t>
            </a:r>
            <a:endParaRPr lang="en-ZA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1277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It is a crime to offer a magistrate or judge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money or a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favour 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decide on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a case in a certain way. </a:t>
            </a:r>
          </a:p>
          <a:p>
            <a:pPr algn="just"/>
            <a:endParaRPr lang="en-ZA" sz="2000" b="1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Example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magistrate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who accepts bribes to influence the outcome of a court case. </a:t>
            </a:r>
            <a:endParaRPr lang="en-Z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kavishap\AppData\Local\Microsoft\Windows\Temporary Internet Files\Content.IE5\Y80Y3EYF\MC9003226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21" y="3391094"/>
            <a:ext cx="319247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410" y="0"/>
            <a:ext cx="7620000" cy="1354162"/>
          </a:xfrm>
        </p:spPr>
        <p:txBody>
          <a:bodyPr/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OFFENCES THAT INVOLVE </a:t>
            </a:r>
            <a:r>
              <a:rPr lang="en-ZA" sz="3600" b="1" dirty="0" smtClean="0"/>
              <a:t>TENDERS</a:t>
            </a:r>
            <a:endParaRPr lang="en-ZA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7469" y="1268760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The Act makes it a crime to offer or accept money or favours in order to influence the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awarding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of a tender.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Example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member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bid committee awards a contract to a particular bidder in exchange for a fee. </a:t>
            </a:r>
          </a:p>
        </p:txBody>
      </p:sp>
      <p:pic>
        <p:nvPicPr>
          <p:cNvPr id="5122" name="Picture 2" descr="C:\Users\kavishap\AppData\Local\Microsoft\Windows\Temporary Internet Files\Content.IE5\K7AVF458\MC90007874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01" y="2996952"/>
            <a:ext cx="379392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"/>
            <a:ext cx="80232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ages.colourbox.com/thumb_COLOURBOX1945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03289"/>
            <a:ext cx="3636000" cy="36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971" y="25121"/>
            <a:ext cx="7620000" cy="1143000"/>
          </a:xfrm>
        </p:spPr>
        <p:txBody>
          <a:bodyPr/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OFFENCES OF </a:t>
            </a:r>
            <a:r>
              <a:rPr lang="en-ZA" sz="3600" b="1" dirty="0" smtClean="0">
                <a:solidFill>
                  <a:schemeClr val="accent1"/>
                </a:solidFill>
              </a:rPr>
              <a:t>CONFLICT OF INTEREST </a:t>
            </a:r>
            <a:endParaRPr lang="en-ZA" sz="36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35" y="1268760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 smtClean="0">
                <a:solidFill>
                  <a:schemeClr val="accent1"/>
                </a:solidFill>
                <a:latin typeface="+mj-lt"/>
              </a:rPr>
              <a:t>Any public officer who acquires a private interest in a contract connected with </a:t>
            </a:r>
            <a:r>
              <a:rPr lang="en-ZA" sz="2000" b="1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en-ZA" sz="2000" b="1" dirty="0" smtClean="0">
                <a:solidFill>
                  <a:schemeClr val="accent1"/>
                </a:solidFill>
                <a:latin typeface="+mj-lt"/>
              </a:rPr>
              <a:t>public body is guilty of an offence.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b="1" dirty="0" smtClean="0">
                <a:solidFill>
                  <a:schemeClr val="accent1"/>
                </a:solidFill>
                <a:latin typeface="+mj-lt"/>
              </a:rPr>
              <a:t>Example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mayor who awards a contract to her own catering company without disclosing the conflict of interest. 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u="sng" dirty="0" smtClean="0">
                <a:solidFill>
                  <a:schemeClr val="bg1"/>
                </a:solidFill>
                <a:latin typeface="+mj-lt"/>
              </a:rPr>
              <a:t>Exceptions to this offence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Where the public officer’s conditions of employment do not prohibit him/her from holding such interest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Where the public official’s interest is as a shareholder of a listed company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Where the contract is awarded through a tender and the official’s contract of employment does not prohibit this and the tender process is independent. </a:t>
            </a:r>
          </a:p>
        </p:txBody>
      </p:sp>
    </p:spTree>
    <p:extLst>
      <p:ext uri="{BB962C8B-B14F-4D97-AF65-F5344CB8AC3E}">
        <p14:creationId xmlns:p14="http://schemas.microsoft.com/office/powerpoint/2010/main" val="1136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20000" cy="1143000"/>
          </a:xfrm>
        </p:spPr>
        <p:txBody>
          <a:bodyPr/>
          <a:lstStyle/>
          <a:p>
            <a:pPr algn="ctr"/>
            <a:r>
              <a:rPr lang="en-ZA" sz="4800" b="1" dirty="0" smtClean="0"/>
              <a:t>PENALTIES UNDER THE ACT</a:t>
            </a:r>
            <a:endParaRPr lang="en-ZA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Act imposes penalties for people who are convicted of corrupt activities.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Hefty prison sentences can be imposed, as well as fines.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If convicted in the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High Court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, one can receive up 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life imprisonment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If convicted in the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regional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magistrates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’ court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, one can receive a sentence of up 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18 years in prison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If convicted in the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district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magistrates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’ court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, one can receive up 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five years in prison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. </a:t>
            </a:r>
            <a:endParaRPr lang="en-Z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1" name="Picture 3" descr="C:\Users\kavishap\AppData\Local\Microsoft\Windows\Temporary Internet Files\Content.IE5\GNXX0I80\MC9003910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43" y="764704"/>
            <a:ext cx="1123051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 smtClean="0"/>
              <a:t>REPORTING CORRUPTION UNDER PRECCA</a:t>
            </a:r>
            <a:endParaRPr lang="en-Z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81369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Section 34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Act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requires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all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people in positions of authority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in both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public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and private sector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to report corruption to the police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if it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involves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amounts worth more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than R100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000.</a:t>
            </a:r>
            <a:endParaRPr lang="en-ZA" sz="20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en-ZA" sz="2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ZA" sz="2400" b="1" dirty="0" smtClean="0">
                <a:solidFill>
                  <a:schemeClr val="tx2"/>
                </a:solidFill>
                <a:latin typeface="+mj-lt"/>
              </a:rPr>
              <a:t>Failure by people in positions of authority to report corruption is an offence!</a:t>
            </a:r>
          </a:p>
          <a:p>
            <a:pPr algn="just"/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u="sng" dirty="0" smtClean="0">
                <a:solidFill>
                  <a:schemeClr val="bg1"/>
                </a:solidFill>
                <a:latin typeface="+mj-lt"/>
              </a:rPr>
              <a:t>People in </a:t>
            </a:r>
            <a:r>
              <a:rPr lang="en-ZA" sz="2000" u="sng" dirty="0" smtClean="0">
                <a:solidFill>
                  <a:schemeClr val="bg1"/>
                </a:solidFill>
                <a:latin typeface="+mj-lt"/>
              </a:rPr>
              <a:t>positions of authority include: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director-general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/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head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of national or provincial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government</a:t>
            </a:r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municipal manager of the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municipality</a:t>
            </a:r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principal or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head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of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tertiary institution</a:t>
            </a:r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director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of a company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executive manager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of a bank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partner in a partnership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CEOs</a:t>
            </a:r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ZA" b="1" dirty="0" smtClean="0">
              <a:solidFill>
                <a:schemeClr val="bg1"/>
              </a:solidFill>
            </a:endParaRPr>
          </a:p>
          <a:p>
            <a:pPr algn="just"/>
            <a:endParaRPr lang="en-ZA" b="1" dirty="0" smtClean="0">
              <a:solidFill>
                <a:schemeClr val="bg1"/>
              </a:solidFill>
            </a:endParaRPr>
          </a:p>
          <a:p>
            <a:pPr algn="just"/>
            <a:r>
              <a:rPr lang="en-ZA" b="1" dirty="0" smtClean="0">
                <a:solidFill>
                  <a:schemeClr val="bg1"/>
                </a:solidFill>
              </a:rPr>
              <a:t>    </a:t>
            </a:r>
            <a:endParaRPr lang="en-ZA" b="1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C:\Users\kavishap\AppData\Local\Microsoft\Windows\Temporary Internet Files\Content.IE5\K7AVF458\MC9003836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1672521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 smtClean="0">
                <a:solidFill>
                  <a:schemeClr val="bg1"/>
                </a:solidFill>
                <a:latin typeface="+mj-lt"/>
              </a:rPr>
              <a:t>The Prevention and Combating of Corrupt Activities Act (</a:t>
            </a:r>
            <a:r>
              <a:rPr lang="en-ZA" sz="4000" b="1" dirty="0" smtClean="0">
                <a:solidFill>
                  <a:schemeClr val="tx2"/>
                </a:solidFill>
                <a:latin typeface="+mj-lt"/>
              </a:rPr>
              <a:t>PRECCA</a:t>
            </a:r>
            <a:r>
              <a:rPr lang="en-ZA" sz="4000" dirty="0" smtClean="0">
                <a:solidFill>
                  <a:schemeClr val="bg1"/>
                </a:solidFill>
                <a:latin typeface="+mj-lt"/>
              </a:rPr>
              <a:t>) </a:t>
            </a:r>
          </a:p>
          <a:p>
            <a:pPr algn="ctr"/>
            <a:r>
              <a:rPr lang="en-ZA" sz="4000" dirty="0" smtClean="0">
                <a:solidFill>
                  <a:schemeClr val="bg1"/>
                </a:solidFill>
                <a:latin typeface="+mj-lt"/>
              </a:rPr>
              <a:t>aims to </a:t>
            </a:r>
            <a:r>
              <a:rPr lang="en-ZA" sz="4000" b="1" dirty="0" smtClean="0">
                <a:solidFill>
                  <a:schemeClr val="tx2"/>
                </a:solidFill>
                <a:latin typeface="+mj-lt"/>
              </a:rPr>
              <a:t>prevent and fight corruption in government and in the private </a:t>
            </a:r>
            <a:r>
              <a:rPr lang="en-ZA" sz="4000" b="1" dirty="0" smtClean="0">
                <a:solidFill>
                  <a:schemeClr val="tx2"/>
                </a:solidFill>
                <a:latin typeface="+mj-lt"/>
              </a:rPr>
              <a:t>sector</a:t>
            </a:r>
            <a:endParaRPr lang="en-ZA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0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ZA" b="1" dirty="0" smtClean="0"/>
              <a:t>PURPOSE OF PRECCA</a:t>
            </a:r>
            <a:endParaRPr lang="en-ZA" b="1" dirty="0"/>
          </a:p>
        </p:txBody>
      </p:sp>
      <p:sp>
        <p:nvSpPr>
          <p:cNvPr id="2" name="Rectangle 1"/>
          <p:cNvSpPr/>
          <p:nvPr/>
        </p:nvSpPr>
        <p:spPr>
          <a:xfrm>
            <a:off x="467544" y="177281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strengthen measures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prevent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and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combat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corruption</a:t>
            </a:r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provide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for the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offence of corruption and offences relating to corrupt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activities</a:t>
            </a:r>
            <a:endParaRPr lang="en-ZA" sz="2000" b="1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ZA" sz="2000" b="1" dirty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To provide for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investigative measures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in respect of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corruption</a:t>
            </a:r>
            <a:endParaRPr lang="en-ZA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To provide for the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establishment of a register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in order 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restrict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people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or</a:t>
            </a:r>
            <a:r>
              <a:rPr lang="en-ZA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entities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from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contracting with the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state</a:t>
            </a:r>
            <a:endParaRPr lang="en-ZA" sz="2000" b="1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en-ZA" sz="2000" b="1" dirty="0">
              <a:solidFill>
                <a:schemeClr val="bg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To place a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duty on people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in authority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to report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corruption</a:t>
            </a:r>
            <a:endParaRPr lang="en-ZA" sz="20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endParaRPr lang="en-ZA" sz="2000" b="1" dirty="0">
              <a:solidFill>
                <a:schemeClr val="tx2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To</a:t>
            </a:r>
            <a:r>
              <a:rPr lang="en-ZA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provide for extraterritorial jurisdiction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in respect of the offence of corruption</a:t>
            </a:r>
          </a:p>
        </p:txBody>
      </p:sp>
    </p:spTree>
    <p:extLst>
      <p:ext uri="{BB962C8B-B14F-4D97-AF65-F5344CB8AC3E}">
        <p14:creationId xmlns:p14="http://schemas.microsoft.com/office/powerpoint/2010/main" val="14794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7" y="977783"/>
            <a:ext cx="727392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609" y="6917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600" b="1" dirty="0" smtClean="0">
                <a:solidFill>
                  <a:schemeClr val="accent1"/>
                </a:solidFill>
              </a:rPr>
              <a:t>WE ARE </a:t>
            </a:r>
            <a:r>
              <a:rPr lang="en-ZA" sz="5400" b="1" dirty="0" smtClean="0">
                <a:solidFill>
                  <a:schemeClr val="tx2"/>
                </a:solidFill>
              </a:rPr>
              <a:t>ALL</a:t>
            </a:r>
            <a:r>
              <a:rPr lang="en-ZA" sz="4400" b="1" dirty="0" smtClean="0">
                <a:solidFill>
                  <a:schemeClr val="accent1"/>
                </a:solidFill>
              </a:rPr>
              <a:t> </a:t>
            </a:r>
            <a:r>
              <a:rPr lang="en-ZA" sz="4600" b="1" dirty="0" smtClean="0">
                <a:solidFill>
                  <a:schemeClr val="accent1"/>
                </a:solidFill>
              </a:rPr>
              <a:t>BOUND BY PRECCA </a:t>
            </a:r>
            <a:endParaRPr lang="en-ZA" sz="46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338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  <a:latin typeface="+mj-lt"/>
              </a:rPr>
              <a:t>But in particular, it applies to: </a:t>
            </a:r>
            <a:endParaRPr lang="en-ZA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7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0"/>
            <a:ext cx="84467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6279607"/>
              </p:ext>
            </p:extLst>
          </p:nvPr>
        </p:nvGraphicFramePr>
        <p:xfrm>
          <a:off x="755576" y="1052736"/>
          <a:ext cx="7848872" cy="547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1" y="0"/>
            <a:ext cx="86328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08912" cy="1143000"/>
          </a:xfrm>
        </p:spPr>
        <p:txBody>
          <a:bodyPr/>
          <a:lstStyle/>
          <a:p>
            <a:pPr algn="ctr"/>
            <a:r>
              <a:rPr lang="en-ZA" b="1" dirty="0" smtClean="0"/>
              <a:t>GENERAL OFFENCE OF CORRUPTION UNDER PRECCA</a:t>
            </a:r>
            <a:endParaRPr lang="en-Z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In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simple terms, corruption is:</a:t>
            </a:r>
          </a:p>
          <a:p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>
                <a:solidFill>
                  <a:schemeClr val="bg1"/>
                </a:solidFill>
                <a:latin typeface="+mj-lt"/>
              </a:rPr>
              <a:t>Someone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offering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give</a:t>
            </a:r>
            <a:r>
              <a:rPr lang="en-ZA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or someone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agreeing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to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receive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Gratification</a:t>
            </a:r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Someone in a position of power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using their </a:t>
            </a:r>
            <a:r>
              <a:rPr lang="en-ZA" sz="2000" b="1" dirty="0">
                <a:solidFill>
                  <a:schemeClr val="tx2"/>
                </a:solidFill>
                <a:latin typeface="+mj-lt"/>
              </a:rPr>
              <a:t>power illegally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 or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unfairly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, where their conduct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is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unjustified. </a:t>
            </a:r>
            <a:endParaRPr lang="en-ZA" sz="2000" dirty="0">
              <a:solidFill>
                <a:schemeClr val="bg1"/>
              </a:solidFill>
              <a:latin typeface="+mj-lt"/>
            </a:endParaRPr>
          </a:p>
          <a:p>
            <a:endParaRPr lang="en-ZA" sz="2000" dirty="0">
              <a:solidFill>
                <a:schemeClr val="bg1"/>
              </a:solidFill>
              <a:latin typeface="+mj-lt"/>
            </a:endParaRPr>
          </a:p>
          <a:p>
            <a:r>
              <a:rPr lang="en-ZA" sz="2000" dirty="0" smtClean="0">
                <a:solidFill>
                  <a:schemeClr val="bg1"/>
                </a:solidFill>
                <a:latin typeface="+mj-lt"/>
              </a:rPr>
              <a:t>Broadly, what </a:t>
            </a:r>
            <a:r>
              <a:rPr lang="en-ZA" sz="2000" dirty="0">
                <a:solidFill>
                  <a:schemeClr val="bg1"/>
                </a:solidFill>
                <a:latin typeface="+mj-lt"/>
              </a:rPr>
              <a:t>does gratification mean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? </a:t>
            </a:r>
          </a:p>
          <a:p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Money</a:t>
            </a:r>
            <a:endParaRPr lang="en-ZA" sz="2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>
                <a:solidFill>
                  <a:schemeClr val="tx2"/>
                </a:solidFill>
                <a:latin typeface="+mj-lt"/>
              </a:rPr>
              <a:t>A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donation</a:t>
            </a:r>
            <a:endParaRPr lang="en-ZA" sz="2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>
                <a:solidFill>
                  <a:schemeClr val="tx2"/>
                </a:solidFill>
                <a:latin typeface="+mj-lt"/>
              </a:rPr>
              <a:t>A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vote</a:t>
            </a:r>
            <a:endParaRPr lang="en-ZA" sz="2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>
                <a:solidFill>
                  <a:schemeClr val="tx2"/>
                </a:solidFill>
                <a:latin typeface="+mj-lt"/>
              </a:rPr>
              <a:t>A service or a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favour</a:t>
            </a:r>
            <a:endParaRPr lang="en-ZA" sz="2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sz="2000" b="1" dirty="0">
                <a:solidFill>
                  <a:schemeClr val="tx2"/>
                </a:solidFill>
                <a:latin typeface="+mj-lt"/>
              </a:rPr>
              <a:t>Employment </a:t>
            </a:r>
          </a:p>
          <a:p>
            <a:endParaRPr lang="en-ZA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9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pPr algn="ctr"/>
            <a:r>
              <a:rPr lang="en-ZA" b="1" dirty="0" smtClean="0"/>
              <a:t>SPECIFIC OFFENCES UNDER THE ACT</a:t>
            </a:r>
            <a:endParaRPr lang="en-Z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060848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In addition to creating the general crime of corruption; the Act also criminalises specific corrupt activities</a:t>
            </a:r>
            <a:r>
              <a:rPr lang="en-ZA" sz="22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ZA" sz="22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0519870"/>
              </p:ext>
            </p:extLst>
          </p:nvPr>
        </p:nvGraphicFramePr>
        <p:xfrm>
          <a:off x="251520" y="2780928"/>
          <a:ext cx="11880000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1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366" y="53752"/>
            <a:ext cx="7620000" cy="1143000"/>
          </a:xfrm>
        </p:spPr>
        <p:txBody>
          <a:bodyPr/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OFFENCES INVOLVING </a:t>
            </a:r>
            <a:r>
              <a:rPr lang="en-ZA" sz="3600" b="1" dirty="0" smtClean="0">
                <a:solidFill>
                  <a:schemeClr val="accent1"/>
                </a:solidFill>
              </a:rPr>
              <a:t>CONTRACTS</a:t>
            </a:r>
            <a:endParaRPr lang="en-ZA" sz="36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632" y="980728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It is a crime for anyone to accept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money or favours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to influence who gets a contract.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Example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: A municipality needs to contract mechanics to service the state’s vehicles. A certain mechanic hears about this and he tells Ms X (who works for the municipality) that he will pay her R10 000 if she can convince the procurement officer to give them the contract. </a:t>
            </a:r>
            <a:endParaRPr lang="en-Z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http://t0.gstatic.com/images?q=tbn:ANd9GcTcDSrBd-RJQXvHs9CbhjoQ-g0FZyATrX1bn0dKOy4kFzQyQ-cNb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4699551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79" y="0"/>
            <a:ext cx="8604448" cy="1143000"/>
          </a:xfrm>
        </p:spPr>
        <p:txBody>
          <a:bodyPr/>
          <a:lstStyle/>
          <a:p>
            <a:r>
              <a:rPr lang="en-ZA" sz="3600" b="1" dirty="0" smtClean="0">
                <a:solidFill>
                  <a:schemeClr val="bg1"/>
                </a:solidFill>
              </a:rPr>
              <a:t>OFFENCES INVOLVING </a:t>
            </a:r>
            <a:r>
              <a:rPr lang="en-ZA" sz="3600" b="1" dirty="0" smtClean="0"/>
              <a:t>A PUBLIC OFFICIAL </a:t>
            </a:r>
            <a:endParaRPr lang="en-ZA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944604"/>
            <a:ext cx="81369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If anyone in the private sector offers a public official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money or a favour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to give them a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benefit, </a:t>
            </a:r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they will be guilty of corruption. 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dirty="0" smtClean="0">
                <a:solidFill>
                  <a:schemeClr val="bg1"/>
                </a:solidFill>
                <a:latin typeface="+mj-lt"/>
              </a:rPr>
              <a:t>If a public official offers to do something for someone in the private sector in exchange for money or a favour, the public official will be guilty of corruption.</a:t>
            </a:r>
          </a:p>
          <a:p>
            <a:pPr algn="just"/>
            <a:endParaRPr lang="en-ZA" sz="2000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ZA" sz="2000" b="1" dirty="0" smtClean="0">
                <a:solidFill>
                  <a:schemeClr val="tx2"/>
                </a:solidFill>
                <a:latin typeface="+mj-lt"/>
              </a:rPr>
              <a:t>Example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Bribing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a traffic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cop </a:t>
            </a:r>
            <a:r>
              <a:rPr lang="en-ZA" sz="2000" dirty="0" smtClean="0">
                <a:solidFill>
                  <a:schemeClr val="bg1"/>
                </a:solidFill>
                <a:latin typeface="+mj-lt"/>
              </a:rPr>
              <a:t>to escape a fine.</a:t>
            </a:r>
          </a:p>
          <a:p>
            <a:pPr algn="just"/>
            <a:endParaRPr lang="en-ZA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Users\kavishap\AppData\Local\Microsoft\Windows\Temporary Internet Files\Content.IE5\GNXX0I80\MC9003247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81" y="3986483"/>
            <a:ext cx="3684181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9">
      <a:dk1>
        <a:srgbClr val="2F2B20"/>
      </a:dk1>
      <a:lt1>
        <a:srgbClr val="FFFFFF"/>
      </a:lt1>
      <a:dk2>
        <a:srgbClr val="FFFFFF"/>
      </a:dk2>
      <a:lt2>
        <a:srgbClr val="C00000"/>
      </a:lt2>
      <a:accent1>
        <a:srgbClr val="C00000"/>
      </a:accent1>
      <a:accent2>
        <a:srgbClr val="2F2B20"/>
      </a:accent2>
      <a:accent3>
        <a:srgbClr val="FFFFFF"/>
      </a:accent3>
      <a:accent4>
        <a:srgbClr val="C00000"/>
      </a:accent4>
      <a:accent5>
        <a:srgbClr val="2F2B20"/>
      </a:accent5>
      <a:accent6>
        <a:srgbClr val="FFFFFF"/>
      </a:accent6>
      <a:hlink>
        <a:srgbClr val="C00000"/>
      </a:hlink>
      <a:folHlink>
        <a:srgbClr val="2F2B2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1631</TotalTime>
  <Words>800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PRECCA</vt:lpstr>
      <vt:lpstr>PowerPoint Presentation</vt:lpstr>
      <vt:lpstr>PURPOSE OF PRECCA</vt:lpstr>
      <vt:lpstr>PowerPoint Presentation</vt:lpstr>
      <vt:lpstr>PowerPoint Presentation</vt:lpstr>
      <vt:lpstr>GENERAL OFFENCE OF CORRUPTION UNDER PRECCA</vt:lpstr>
      <vt:lpstr>SPECIFIC OFFENCES UNDER THE ACT</vt:lpstr>
      <vt:lpstr>OFFENCES INVOLVING CONTRACTS</vt:lpstr>
      <vt:lpstr>OFFENCES INVOLVING A PUBLIC OFFICIAL </vt:lpstr>
      <vt:lpstr>OFFENCES THAT INVOLVE JUDGES, MAGISTRATES AND WITNESSES </vt:lpstr>
      <vt:lpstr>OFFENCES THAT INVOLVE TENDERS</vt:lpstr>
      <vt:lpstr>PowerPoint Presentation</vt:lpstr>
      <vt:lpstr>OFFENCES OF CONFLICT OF INTEREST </vt:lpstr>
      <vt:lpstr>PENALTIES UNDER THE ACT</vt:lpstr>
      <vt:lpstr>REPORTING CORRUPTION UNDER PRECCA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Kavisha Pillay</dc:creator>
  <cp:lastModifiedBy>Nicky Rehbock</cp:lastModifiedBy>
  <cp:revision>90</cp:revision>
  <dcterms:created xsi:type="dcterms:W3CDTF">2013-02-22T08:55:00Z</dcterms:created>
  <dcterms:modified xsi:type="dcterms:W3CDTF">2013-03-20T16:16:48Z</dcterms:modified>
</cp:coreProperties>
</file>